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6" r:id="rId2"/>
    <p:sldId id="257" r:id="rId3"/>
    <p:sldId id="258" r:id="rId4"/>
    <p:sldId id="259" r:id="rId5"/>
    <p:sldId id="260" r:id="rId6"/>
    <p:sldId id="261" r:id="rId7"/>
    <p:sldId id="263" r:id="rId8"/>
    <p:sldId id="267" r:id="rId9"/>
    <p:sldId id="268" r:id="rId10"/>
    <p:sldId id="269" r:id="rId11"/>
    <p:sldId id="262" r:id="rId12"/>
    <p:sldId id="264" r:id="rId13"/>
    <p:sldId id="265" r:id="rId14"/>
    <p:sldId id="270" r:id="rId15"/>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18" autoAdjust="0"/>
    <p:restoredTop sz="94660"/>
  </p:normalViewPr>
  <p:slideViewPr>
    <p:cSldViewPr>
      <p:cViewPr varScale="1">
        <p:scale>
          <a:sx n="69" d="100"/>
          <a:sy n="69" d="100"/>
        </p:scale>
        <p:origin x="-1422"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7" name="6 Triángulo isósceles"/>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Título"/>
          <p:cNvSpPr>
            <a:spLocks noGrp="1"/>
          </p:cNvSpPr>
          <p:nvPr>
            <p:ph type="ctrTitle"/>
          </p:nvPr>
        </p:nvSpPr>
        <p:spPr>
          <a:xfrm>
            <a:off x="540544" y="776288"/>
            <a:ext cx="8062912" cy="1470025"/>
          </a:xfrm>
        </p:spPr>
        <p:txBody>
          <a:bodyPr anchor="b">
            <a:normAutofit/>
          </a:bodyPr>
          <a:lstStyle>
            <a:lvl1pPr algn="r">
              <a:defRPr sz="4400"/>
            </a:lvl1pPr>
          </a:lstStyle>
          <a:p>
            <a:r>
              <a:rPr kumimoji="0" lang="es-ES" smtClean="0"/>
              <a:t>Haga clic para modificar el estilo de título del patrón</a:t>
            </a:r>
            <a:endParaRPr kumimoji="0" lang="en-US"/>
          </a:p>
        </p:txBody>
      </p:sp>
      <p:sp>
        <p:nvSpPr>
          <p:cNvPr id="9" name="8 Subtítulo"/>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28" name="27 Marcador de fecha"/>
          <p:cNvSpPr>
            <a:spLocks noGrp="1"/>
          </p:cNvSpPr>
          <p:nvPr>
            <p:ph type="dt" sz="half" idx="10"/>
          </p:nvPr>
        </p:nvSpPr>
        <p:spPr>
          <a:xfrm>
            <a:off x="1371600" y="6012656"/>
            <a:ext cx="5791200" cy="365125"/>
          </a:xfrm>
        </p:spPr>
        <p:txBody>
          <a:bodyPr tIns="0" bIns="0" anchor="t"/>
          <a:lstStyle>
            <a:lvl1pPr algn="r">
              <a:defRPr sz="1000"/>
            </a:lvl1pPr>
          </a:lstStyle>
          <a:p>
            <a:fld id="{FE039FF7-8FFE-4DBD-A11C-CC48DAD5875B}" type="datetimeFigureOut">
              <a:rPr lang="es-ES" smtClean="0"/>
              <a:pPr/>
              <a:t>09/05/2010</a:t>
            </a:fld>
            <a:endParaRPr lang="es-ES"/>
          </a:p>
        </p:txBody>
      </p:sp>
      <p:sp>
        <p:nvSpPr>
          <p:cNvPr id="17" name="16 Marcador de pie de página"/>
          <p:cNvSpPr>
            <a:spLocks noGrp="1"/>
          </p:cNvSpPr>
          <p:nvPr>
            <p:ph type="ftr" sz="quarter" idx="11"/>
          </p:nvPr>
        </p:nvSpPr>
        <p:spPr>
          <a:xfrm>
            <a:off x="1371600" y="5650704"/>
            <a:ext cx="5791200" cy="365125"/>
          </a:xfrm>
        </p:spPr>
        <p:txBody>
          <a:bodyPr tIns="0" bIns="0" anchor="b"/>
          <a:lstStyle>
            <a:lvl1pPr algn="r">
              <a:defRPr sz="1100"/>
            </a:lvl1pPr>
          </a:lstStyle>
          <a:p>
            <a:endParaRPr lang="es-ES"/>
          </a:p>
        </p:txBody>
      </p:sp>
      <p:sp>
        <p:nvSpPr>
          <p:cNvPr id="29" name="28 Marcador de número de diapositiva"/>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4B8E0656-5B11-403B-998E-18BCB1819B5C}" type="slidenum">
              <a:rPr lang="es-ES" smtClean="0"/>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FE039FF7-8FFE-4DBD-A11C-CC48DAD5875B}" type="datetimeFigureOut">
              <a:rPr lang="es-ES" smtClean="0"/>
              <a:pPr/>
              <a:t>09/05/2010</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4B8E0656-5B11-403B-998E-18BCB1819B5C}"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781800" y="381000"/>
            <a:ext cx="1905000" cy="5486400"/>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381000"/>
            <a:ext cx="6248400" cy="5486400"/>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FE039FF7-8FFE-4DBD-A11C-CC48DAD5875B}" type="datetimeFigureOut">
              <a:rPr lang="es-ES" smtClean="0"/>
              <a:pPr/>
              <a:t>09/05/2010</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4B8E0656-5B11-403B-998E-18BCB1819B5C}" type="slidenum">
              <a:rPr lang="es-ES" smtClean="0"/>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67494"/>
            <a:ext cx="8229600" cy="1399032"/>
          </a:xfrm>
        </p:spPr>
        <p:txBody>
          <a:bodyPr/>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a:xfrm>
            <a:off x="457200" y="1882808"/>
            <a:ext cx="8229600" cy="45720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a:xfrm>
            <a:off x="4791456" y="6480048"/>
            <a:ext cx="2133600" cy="301752"/>
          </a:xfrm>
        </p:spPr>
        <p:txBody>
          <a:bodyPr/>
          <a:lstStyle/>
          <a:p>
            <a:fld id="{FE039FF7-8FFE-4DBD-A11C-CC48DAD5875B}" type="datetimeFigureOut">
              <a:rPr lang="es-ES" smtClean="0"/>
              <a:pPr/>
              <a:t>09/05/2010</a:t>
            </a:fld>
            <a:endParaRPr lang="es-ES"/>
          </a:p>
        </p:txBody>
      </p:sp>
      <p:sp>
        <p:nvSpPr>
          <p:cNvPr id="5" name="4 Marcador de pie de página"/>
          <p:cNvSpPr>
            <a:spLocks noGrp="1"/>
          </p:cNvSpPr>
          <p:nvPr>
            <p:ph type="ftr" sz="quarter" idx="11"/>
          </p:nvPr>
        </p:nvSpPr>
        <p:spPr>
          <a:xfrm>
            <a:off x="457200" y="6480969"/>
            <a:ext cx="4260056" cy="300831"/>
          </a:xfrm>
        </p:spPr>
        <p:txBody>
          <a:bodyPr/>
          <a:lstStyle/>
          <a:p>
            <a:endParaRPr lang="es-ES"/>
          </a:p>
        </p:txBody>
      </p:sp>
      <p:sp>
        <p:nvSpPr>
          <p:cNvPr id="6" name="5 Marcador de número de diapositiva"/>
          <p:cNvSpPr>
            <a:spLocks noGrp="1"/>
          </p:cNvSpPr>
          <p:nvPr>
            <p:ph type="sldNum" sz="quarter" idx="12"/>
          </p:nvPr>
        </p:nvSpPr>
        <p:spPr/>
        <p:txBody>
          <a:bodyPr/>
          <a:lstStyle/>
          <a:p>
            <a:fld id="{4B8E0656-5B11-403B-998E-18BCB1819B5C}" type="slidenum">
              <a:rPr lang="es-ES" smtClean="0"/>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2">
        <a:schemeClr val="bg1"/>
      </p:bgRef>
    </p:bg>
    <p:spTree>
      <p:nvGrpSpPr>
        <p:cNvPr id="1" name=""/>
        <p:cNvGrpSpPr/>
        <p:nvPr/>
      </p:nvGrpSpPr>
      <p:grpSpPr>
        <a:xfrm>
          <a:off x="0" y="0"/>
          <a:ext cx="0" cy="0"/>
          <a:chOff x="0" y="0"/>
          <a:chExt cx="0" cy="0"/>
        </a:xfrm>
      </p:grpSpPr>
      <p:sp>
        <p:nvSpPr>
          <p:cNvPr id="9" name="8 Triángulo rectángulo"/>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7 Triángulo isósceles"/>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3 Marcador de fecha"/>
          <p:cNvSpPr>
            <a:spLocks noGrp="1"/>
          </p:cNvSpPr>
          <p:nvPr>
            <p:ph type="dt" sz="half" idx="10"/>
          </p:nvPr>
        </p:nvSpPr>
        <p:spPr>
          <a:xfrm>
            <a:off x="6955632" y="6477000"/>
            <a:ext cx="2133600" cy="304800"/>
          </a:xfrm>
        </p:spPr>
        <p:txBody>
          <a:bodyPr/>
          <a:lstStyle/>
          <a:p>
            <a:fld id="{FE039FF7-8FFE-4DBD-A11C-CC48DAD5875B}" type="datetimeFigureOut">
              <a:rPr lang="es-ES" smtClean="0"/>
              <a:pPr/>
              <a:t>09/05/2010</a:t>
            </a:fld>
            <a:endParaRPr lang="es-ES"/>
          </a:p>
        </p:txBody>
      </p:sp>
      <p:sp>
        <p:nvSpPr>
          <p:cNvPr id="5" name="4 Marcador de pie de página"/>
          <p:cNvSpPr>
            <a:spLocks noGrp="1"/>
          </p:cNvSpPr>
          <p:nvPr>
            <p:ph type="ftr" sz="quarter" idx="11"/>
          </p:nvPr>
        </p:nvSpPr>
        <p:spPr>
          <a:xfrm>
            <a:off x="2619376" y="6480969"/>
            <a:ext cx="4260056" cy="300831"/>
          </a:xfrm>
        </p:spPr>
        <p:txBody>
          <a:bodyPr/>
          <a:lstStyle/>
          <a:p>
            <a:endParaRPr lang="es-ES"/>
          </a:p>
        </p:txBody>
      </p:sp>
      <p:sp>
        <p:nvSpPr>
          <p:cNvPr id="6" name="5 Marcador de número de diapositiva"/>
          <p:cNvSpPr>
            <a:spLocks noGrp="1"/>
          </p:cNvSpPr>
          <p:nvPr>
            <p:ph type="sldNum" sz="quarter" idx="12"/>
          </p:nvPr>
        </p:nvSpPr>
        <p:spPr>
          <a:xfrm>
            <a:off x="8451056" y="809624"/>
            <a:ext cx="502920" cy="300831"/>
          </a:xfrm>
        </p:spPr>
        <p:txBody>
          <a:bodyPr/>
          <a:lstStyle/>
          <a:p>
            <a:fld id="{4B8E0656-5B11-403B-998E-18BCB1819B5C}" type="slidenum">
              <a:rPr lang="es-ES" smtClean="0"/>
              <a:pPr/>
              <a:t>‹Nº›</a:t>
            </a:fld>
            <a:endParaRPr lang="es-ES"/>
          </a:p>
        </p:txBody>
      </p:sp>
      <p:cxnSp>
        <p:nvCxnSpPr>
          <p:cNvPr id="11" name="10 Conector recto"/>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9 Conector recto"/>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1 Título"/>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marL="0" algn="l">
              <a:defRPr/>
            </a:lvl1pPr>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a:xfrm>
            <a:off x="4791456" y="6480969"/>
            <a:ext cx="2133600" cy="301752"/>
          </a:xfrm>
        </p:spPr>
        <p:txBody>
          <a:bodyPr/>
          <a:lstStyle/>
          <a:p>
            <a:fld id="{FE039FF7-8FFE-4DBD-A11C-CC48DAD5875B}" type="datetimeFigureOut">
              <a:rPr lang="es-ES" smtClean="0"/>
              <a:pPr/>
              <a:t>09/05/2010</a:t>
            </a:fld>
            <a:endParaRPr lang="es-ES"/>
          </a:p>
        </p:txBody>
      </p:sp>
      <p:sp>
        <p:nvSpPr>
          <p:cNvPr id="6" name="5 Marcador de pie de página"/>
          <p:cNvSpPr>
            <a:spLocks noGrp="1"/>
          </p:cNvSpPr>
          <p:nvPr>
            <p:ph type="ftr" sz="quarter" idx="11"/>
          </p:nvPr>
        </p:nvSpPr>
        <p:spPr>
          <a:xfrm>
            <a:off x="457200" y="6480969"/>
            <a:ext cx="4260056" cy="301752"/>
          </a:xfrm>
        </p:spPr>
        <p:txBody>
          <a:bodyPr/>
          <a:lstStyle/>
          <a:p>
            <a:endParaRPr lang="es-ES"/>
          </a:p>
        </p:txBody>
      </p:sp>
      <p:sp>
        <p:nvSpPr>
          <p:cNvPr id="7" name="6 Marcador de número de diapositiva"/>
          <p:cNvSpPr>
            <a:spLocks noGrp="1"/>
          </p:cNvSpPr>
          <p:nvPr>
            <p:ph type="sldNum" sz="quarter" idx="12"/>
          </p:nvPr>
        </p:nvSpPr>
        <p:spPr>
          <a:xfrm>
            <a:off x="7589520" y="6480969"/>
            <a:ext cx="502920" cy="301752"/>
          </a:xfrm>
        </p:spPr>
        <p:txBody>
          <a:bodyPr/>
          <a:lstStyle/>
          <a:p>
            <a:fld id="{4B8E0656-5B11-403B-998E-18BCB1819B5C}" type="slidenum">
              <a:rPr lang="es-ES" smtClean="0"/>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bg>
      <p:bgRef idx="1002">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a:xfrm>
            <a:off x="4791456" y="6480969"/>
            <a:ext cx="2130552" cy="301752"/>
          </a:xfrm>
        </p:spPr>
        <p:txBody>
          <a:bodyPr/>
          <a:lstStyle/>
          <a:p>
            <a:fld id="{FE039FF7-8FFE-4DBD-A11C-CC48DAD5875B}" type="datetimeFigureOut">
              <a:rPr lang="es-ES" smtClean="0"/>
              <a:pPr/>
              <a:t>09/05/2010</a:t>
            </a:fld>
            <a:endParaRPr lang="es-ES"/>
          </a:p>
        </p:txBody>
      </p:sp>
      <p:sp>
        <p:nvSpPr>
          <p:cNvPr id="8" name="7 Marcador de pie de página"/>
          <p:cNvSpPr>
            <a:spLocks noGrp="1"/>
          </p:cNvSpPr>
          <p:nvPr>
            <p:ph type="ftr" sz="quarter" idx="11"/>
          </p:nvPr>
        </p:nvSpPr>
        <p:spPr>
          <a:xfrm>
            <a:off x="457200" y="6480969"/>
            <a:ext cx="4261104" cy="301752"/>
          </a:xfrm>
        </p:spPr>
        <p:txBody>
          <a:bodyPr/>
          <a:lstStyle/>
          <a:p>
            <a:endParaRPr lang="es-ES"/>
          </a:p>
        </p:txBody>
      </p:sp>
      <p:sp>
        <p:nvSpPr>
          <p:cNvPr id="9" name="8 Marcador de número de diapositiva"/>
          <p:cNvSpPr>
            <a:spLocks noGrp="1"/>
          </p:cNvSpPr>
          <p:nvPr>
            <p:ph type="sldNum" sz="quarter" idx="12"/>
          </p:nvPr>
        </p:nvSpPr>
        <p:spPr>
          <a:xfrm>
            <a:off x="7589520" y="6483096"/>
            <a:ext cx="502920" cy="301752"/>
          </a:xfrm>
        </p:spPr>
        <p:txBody>
          <a:bodyPr/>
          <a:lstStyle>
            <a:lvl1pPr algn="ctr">
              <a:defRPr/>
            </a:lvl1pPr>
          </a:lstStyle>
          <a:p>
            <a:fld id="{4B8E0656-5B11-403B-998E-18BCB1819B5C}" type="slidenum">
              <a:rPr lang="es-ES" smtClean="0"/>
              <a:pPr/>
              <a:t>‹Nº›</a:t>
            </a:fld>
            <a:endParaRPr lang="es-ES"/>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b="0"/>
            </a:lvl1pPr>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p>
            <a:fld id="{FE039FF7-8FFE-4DBD-A11C-CC48DAD5875B}" type="datetimeFigureOut">
              <a:rPr lang="es-ES" smtClean="0"/>
              <a:pPr/>
              <a:t>09/05/2010</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4B8E0656-5B11-403B-998E-18BCB1819B5C}"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a:xfrm>
            <a:off x="4791456" y="6480969"/>
            <a:ext cx="2133600" cy="301752"/>
          </a:xfrm>
        </p:spPr>
        <p:txBody>
          <a:bodyPr/>
          <a:lstStyle/>
          <a:p>
            <a:fld id="{FE039FF7-8FFE-4DBD-A11C-CC48DAD5875B}" type="datetimeFigureOut">
              <a:rPr lang="es-ES" smtClean="0"/>
              <a:pPr/>
              <a:t>09/05/2010</a:t>
            </a:fld>
            <a:endParaRPr lang="es-ES"/>
          </a:p>
        </p:txBody>
      </p:sp>
      <p:sp>
        <p:nvSpPr>
          <p:cNvPr id="3" name="2 Marcador de pie de página"/>
          <p:cNvSpPr>
            <a:spLocks noGrp="1"/>
          </p:cNvSpPr>
          <p:nvPr>
            <p:ph type="ftr" sz="quarter" idx="11"/>
          </p:nvPr>
        </p:nvSpPr>
        <p:spPr>
          <a:xfrm>
            <a:off x="457200" y="6481890"/>
            <a:ext cx="4260056" cy="300831"/>
          </a:xfrm>
        </p:spPr>
        <p:txBody>
          <a:bodyPr/>
          <a:lstStyle/>
          <a:p>
            <a:endParaRPr lang="es-ES"/>
          </a:p>
        </p:txBody>
      </p:sp>
      <p:sp>
        <p:nvSpPr>
          <p:cNvPr id="4" name="3 Marcador de número de diapositiva"/>
          <p:cNvSpPr>
            <a:spLocks noGrp="1"/>
          </p:cNvSpPr>
          <p:nvPr>
            <p:ph type="sldNum" sz="quarter" idx="12"/>
          </p:nvPr>
        </p:nvSpPr>
        <p:spPr>
          <a:xfrm>
            <a:off x="7589520" y="6480969"/>
            <a:ext cx="502920" cy="301752"/>
          </a:xfrm>
        </p:spPr>
        <p:txBody>
          <a:bodyPr/>
          <a:lstStyle/>
          <a:p>
            <a:fld id="{4B8E0656-5B11-403B-998E-18BCB1819B5C}"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bg>
      <p:bgRef idx="1002">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a:xfrm>
            <a:off x="6278976" y="6556248"/>
            <a:ext cx="2133600" cy="301752"/>
          </a:xfrm>
        </p:spPr>
        <p:txBody>
          <a:bodyPr/>
          <a:lstStyle>
            <a:lvl1pPr>
              <a:defRPr sz="900"/>
            </a:lvl1pPr>
          </a:lstStyle>
          <a:p>
            <a:fld id="{FE039FF7-8FFE-4DBD-A11C-CC48DAD5875B}" type="datetimeFigureOut">
              <a:rPr lang="es-ES" smtClean="0"/>
              <a:pPr/>
              <a:t>09/05/2010</a:t>
            </a:fld>
            <a:endParaRPr lang="es-ES"/>
          </a:p>
        </p:txBody>
      </p:sp>
      <p:sp>
        <p:nvSpPr>
          <p:cNvPr id="6" name="5 Marcador de pie de página"/>
          <p:cNvSpPr>
            <a:spLocks noGrp="1"/>
          </p:cNvSpPr>
          <p:nvPr>
            <p:ph type="ftr" sz="quarter" idx="11"/>
          </p:nvPr>
        </p:nvSpPr>
        <p:spPr>
          <a:xfrm>
            <a:off x="1135856" y="6556248"/>
            <a:ext cx="5143120" cy="301752"/>
          </a:xfrm>
        </p:spPr>
        <p:txBody>
          <a:bodyPr/>
          <a:lstStyle>
            <a:lvl1pPr>
              <a:defRPr sz="900"/>
            </a:lvl1pPr>
          </a:lstStyle>
          <a:p>
            <a:endParaRPr lang="es-ES"/>
          </a:p>
        </p:txBody>
      </p:sp>
      <p:sp>
        <p:nvSpPr>
          <p:cNvPr id="7" name="6 Marcador de número de diapositiva"/>
          <p:cNvSpPr>
            <a:spLocks noGrp="1"/>
          </p:cNvSpPr>
          <p:nvPr>
            <p:ph type="sldNum" sz="quarter" idx="12"/>
          </p:nvPr>
        </p:nvSpPr>
        <p:spPr>
          <a:xfrm>
            <a:off x="8410576" y="6556248"/>
            <a:ext cx="502920" cy="301752"/>
          </a:xfrm>
        </p:spPr>
        <p:txBody>
          <a:bodyPr/>
          <a:lstStyle>
            <a:lvl1pPr>
              <a:defRPr sz="900"/>
            </a:lvl1pPr>
          </a:lstStyle>
          <a:p>
            <a:fld id="{4B8E0656-5B11-403B-998E-18BCB1819B5C}" type="slidenum">
              <a:rPr lang="es-ES" smtClean="0"/>
              <a:pPr/>
              <a:t>‹Nº›</a:t>
            </a:fld>
            <a:endParaRPr lang="es-ES"/>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bg>
      <p:bgRef idx="1002">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es-ES" smtClean="0"/>
              <a:t>Haga clic para modificar el estilo de título del patrón</a:t>
            </a:r>
            <a:endParaRPr kumimoji="0" lang="en-US"/>
          </a:p>
        </p:txBody>
      </p:sp>
      <p:sp>
        <p:nvSpPr>
          <p:cNvPr id="3" name="2 Marcador de posición de imagen"/>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es-ES" smtClean="0"/>
              <a:t>Haga clic en el icono para agregar una imagen</a:t>
            </a:r>
            <a:endParaRPr kumimoji="0" lang="en-US" dirty="0"/>
          </a:p>
        </p:txBody>
      </p:sp>
      <p:sp>
        <p:nvSpPr>
          <p:cNvPr id="4" name="3 Marcador de texto"/>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
        <p:nvSpPr>
          <p:cNvPr id="5" name="4 Marcador de fecha"/>
          <p:cNvSpPr>
            <a:spLocks noGrp="1"/>
          </p:cNvSpPr>
          <p:nvPr>
            <p:ph type="dt" sz="half" idx="10"/>
          </p:nvPr>
        </p:nvSpPr>
        <p:spPr>
          <a:xfrm>
            <a:off x="6108192" y="6556248"/>
            <a:ext cx="2103120" cy="301752"/>
          </a:xfrm>
        </p:spPr>
        <p:txBody>
          <a:bodyPr/>
          <a:lstStyle>
            <a:lvl1pPr>
              <a:defRPr sz="900"/>
            </a:lvl1pPr>
          </a:lstStyle>
          <a:p>
            <a:fld id="{FE039FF7-8FFE-4DBD-A11C-CC48DAD5875B}" type="datetimeFigureOut">
              <a:rPr lang="es-ES" smtClean="0"/>
              <a:pPr/>
              <a:t>09/05/2010</a:t>
            </a:fld>
            <a:endParaRPr lang="es-ES"/>
          </a:p>
        </p:txBody>
      </p:sp>
      <p:sp>
        <p:nvSpPr>
          <p:cNvPr id="6" name="5 Marcador de pie de página"/>
          <p:cNvSpPr>
            <a:spLocks noGrp="1"/>
          </p:cNvSpPr>
          <p:nvPr>
            <p:ph type="ftr" sz="quarter" idx="11"/>
          </p:nvPr>
        </p:nvSpPr>
        <p:spPr>
          <a:xfrm>
            <a:off x="1170432" y="6557169"/>
            <a:ext cx="4948072" cy="301752"/>
          </a:xfrm>
        </p:spPr>
        <p:txBody>
          <a:bodyPr/>
          <a:lstStyle>
            <a:lvl1pPr>
              <a:defRPr sz="900"/>
            </a:lvl1pPr>
          </a:lstStyle>
          <a:p>
            <a:endParaRPr lang="es-ES"/>
          </a:p>
        </p:txBody>
      </p:sp>
      <p:sp>
        <p:nvSpPr>
          <p:cNvPr id="7" name="6 Marcador de número de diapositiva"/>
          <p:cNvSpPr>
            <a:spLocks noGrp="1"/>
          </p:cNvSpPr>
          <p:nvPr>
            <p:ph type="sldNum" sz="quarter" idx="12"/>
          </p:nvPr>
        </p:nvSpPr>
        <p:spPr>
          <a:xfrm>
            <a:off x="8217192" y="6556248"/>
            <a:ext cx="365760" cy="301752"/>
          </a:xfrm>
        </p:spPr>
        <p:txBody>
          <a:bodyPr/>
          <a:lstStyle>
            <a:lvl1pPr algn="ctr">
              <a:defRPr sz="900"/>
            </a:lvl1pPr>
          </a:lstStyle>
          <a:p>
            <a:fld id="{4B8E0656-5B11-403B-998E-18BCB1819B5C}" type="slidenum">
              <a:rPr lang="es-ES" smtClean="0"/>
              <a:pPr/>
              <a:t>‹Nº›</a:t>
            </a:fld>
            <a:endParaRPr lang="es-E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10 Triángulo rectángulo"/>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7 Conector recto"/>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8 Conector recto"/>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21 Marcador de título"/>
          <p:cNvSpPr>
            <a:spLocks noGrp="1"/>
          </p:cNvSpPr>
          <p:nvPr>
            <p:ph type="title"/>
          </p:nvPr>
        </p:nvSpPr>
        <p:spPr>
          <a:xfrm>
            <a:off x="457200" y="267494"/>
            <a:ext cx="8229600" cy="1399032"/>
          </a:xfrm>
          <a:prstGeom prst="rect">
            <a:avLst/>
          </a:prstGeom>
        </p:spPr>
        <p:txBody>
          <a:bodyPr vert="horz" anchor="ctr">
            <a:normAutofit/>
          </a:bodyPr>
          <a:lstStyle/>
          <a:p>
            <a:r>
              <a:rPr kumimoji="0" lang="es-ES" smtClean="0"/>
              <a:t>Haga clic para modificar el estilo de título del patrón</a:t>
            </a:r>
            <a:endParaRPr kumimoji="0" lang="en-US"/>
          </a:p>
        </p:txBody>
      </p:sp>
      <p:sp>
        <p:nvSpPr>
          <p:cNvPr id="13" name="12 Marcador de texto"/>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4" name="13 Marcador de fecha"/>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FE039FF7-8FFE-4DBD-A11C-CC48DAD5875B}" type="datetimeFigureOut">
              <a:rPr lang="es-ES" smtClean="0"/>
              <a:pPr/>
              <a:t>09/05/2010</a:t>
            </a:fld>
            <a:endParaRPr lang="es-ES"/>
          </a:p>
        </p:txBody>
      </p:sp>
      <p:sp>
        <p:nvSpPr>
          <p:cNvPr id="3" name="2 Marcador de pie de página"/>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es-ES"/>
          </a:p>
        </p:txBody>
      </p:sp>
      <p:sp>
        <p:nvSpPr>
          <p:cNvPr id="23" name="22 Marcador de número de diapositiva"/>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4B8E0656-5B11-403B-998E-18BCB1819B5C}" type="slidenum">
              <a:rPr lang="es-ES" smtClean="0"/>
              <a:pPr/>
              <a:t>‹Nº›</a:t>
            </a:fld>
            <a:endParaRPr lang="es-ES"/>
          </a:p>
        </p:txBody>
      </p:sp>
    </p:spTree>
  </p:cSld>
  <p:clrMap bg1="dk1" tx1="lt1" bg2="dk2"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540544" y="571480"/>
            <a:ext cx="8062912" cy="1928826"/>
          </a:xfrm>
        </p:spPr>
        <p:txBody>
          <a:bodyPr>
            <a:normAutofit/>
          </a:bodyPr>
          <a:lstStyle/>
          <a:p>
            <a:pPr algn="ctr"/>
            <a:r>
              <a:rPr lang="es-ES" sz="9600" dirty="0" smtClean="0">
                <a:solidFill>
                  <a:srgbClr val="FFFF00"/>
                </a:solidFill>
                <a:latin typeface="Algerian" pitchFamily="82" charset="0"/>
              </a:rPr>
              <a:t>TRIATHLON</a:t>
            </a:r>
            <a:endParaRPr lang="es-ES" sz="9600" dirty="0">
              <a:solidFill>
                <a:srgbClr val="FFFF00"/>
              </a:solidFill>
              <a:latin typeface="Algerian" pitchFamily="82" charset="0"/>
            </a:endParaRPr>
          </a:p>
        </p:txBody>
      </p:sp>
      <p:sp>
        <p:nvSpPr>
          <p:cNvPr id="3" name="2 Subtítulo"/>
          <p:cNvSpPr>
            <a:spLocks noGrp="1"/>
          </p:cNvSpPr>
          <p:nvPr>
            <p:ph type="subTitle" idx="1"/>
          </p:nvPr>
        </p:nvSpPr>
        <p:spPr>
          <a:xfrm>
            <a:off x="571472" y="3214686"/>
            <a:ext cx="8062912" cy="2643206"/>
          </a:xfrm>
        </p:spPr>
        <p:txBody>
          <a:bodyPr>
            <a:normAutofit lnSpcReduction="10000"/>
          </a:bodyPr>
          <a:lstStyle/>
          <a:p>
            <a:pPr algn="l"/>
            <a:r>
              <a:rPr lang="es-ES" sz="3600" dirty="0" smtClean="0">
                <a:solidFill>
                  <a:srgbClr val="FF0000"/>
                </a:solidFill>
                <a:latin typeface="AR CHRISTY" pitchFamily="2" charset="0"/>
              </a:rPr>
              <a:t>SERGIO OBESO</a:t>
            </a:r>
          </a:p>
          <a:p>
            <a:pPr algn="l"/>
            <a:r>
              <a:rPr lang="es-ES" sz="3600" dirty="0" smtClean="0">
                <a:solidFill>
                  <a:srgbClr val="FF0000"/>
                </a:solidFill>
                <a:latin typeface="AR CHRISTY" pitchFamily="2" charset="0"/>
              </a:rPr>
              <a:t>FERNANDO SANJOSE</a:t>
            </a:r>
          </a:p>
          <a:p>
            <a:pPr algn="l"/>
            <a:r>
              <a:rPr lang="es-ES" sz="3600" dirty="0" smtClean="0">
                <a:solidFill>
                  <a:srgbClr val="FF0000"/>
                </a:solidFill>
                <a:latin typeface="AR CHRISTY" pitchFamily="2" charset="0"/>
              </a:rPr>
              <a:t>ADRIAN CAÑAS</a:t>
            </a:r>
          </a:p>
          <a:p>
            <a:pPr algn="l"/>
            <a:r>
              <a:rPr lang="es-ES" sz="3600" dirty="0" smtClean="0">
                <a:solidFill>
                  <a:srgbClr val="FF0000"/>
                </a:solidFill>
                <a:latin typeface="AR CHRISTY" pitchFamily="2" charset="0"/>
              </a:rPr>
              <a:t>FERNANDO MARTINEZ</a:t>
            </a:r>
          </a:p>
          <a:p>
            <a:pPr algn="l"/>
            <a:r>
              <a:rPr lang="es-ES" sz="3600" dirty="0" smtClean="0">
                <a:solidFill>
                  <a:srgbClr val="FF0000"/>
                </a:solidFill>
                <a:latin typeface="AR CHRISTY" pitchFamily="2" charset="0"/>
              </a:rPr>
              <a:t>IVAN GONZALEZ</a:t>
            </a:r>
          </a:p>
          <a:p>
            <a:pPr algn="l"/>
            <a:endParaRPr lang="es-ES" dirty="0" smtClean="0"/>
          </a:p>
          <a:p>
            <a:pPr algn="l"/>
            <a:endParaRPr lang="es-ES" dirty="0"/>
          </a:p>
        </p:txBody>
      </p:sp>
      <p:pic>
        <p:nvPicPr>
          <p:cNvPr id="4" name="3 Imagen" descr="triatlon.jpg"/>
          <p:cNvPicPr>
            <a:picLocks noChangeAspect="1"/>
          </p:cNvPicPr>
          <p:nvPr/>
        </p:nvPicPr>
        <p:blipFill>
          <a:blip r:embed="rId2" cstate="print"/>
          <a:stretch>
            <a:fillRect/>
          </a:stretch>
        </p:blipFill>
        <p:spPr>
          <a:xfrm>
            <a:off x="5334000" y="2428868"/>
            <a:ext cx="3810000" cy="340995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solidFill>
                  <a:srgbClr val="FFFF00"/>
                </a:solidFill>
                <a:latin typeface="Algerian" pitchFamily="82" charset="0"/>
              </a:rPr>
              <a:t>RUN</a:t>
            </a:r>
            <a:endParaRPr lang="es-ES" dirty="0">
              <a:solidFill>
                <a:srgbClr val="FFFF00"/>
              </a:solidFill>
              <a:latin typeface="Algerian" pitchFamily="82" charset="0"/>
            </a:endParaRPr>
          </a:p>
        </p:txBody>
      </p:sp>
      <p:sp>
        <p:nvSpPr>
          <p:cNvPr id="3" name="2 Marcador de contenido"/>
          <p:cNvSpPr>
            <a:spLocks noGrp="1"/>
          </p:cNvSpPr>
          <p:nvPr>
            <p:ph idx="1"/>
          </p:nvPr>
        </p:nvSpPr>
        <p:spPr/>
        <p:txBody>
          <a:bodyPr/>
          <a:lstStyle/>
          <a:p>
            <a:pPr>
              <a:lnSpc>
                <a:spcPct val="80000"/>
              </a:lnSpc>
              <a:buFont typeface="Wingdings" pitchFamily="2" charset="2"/>
              <a:buChar char="v"/>
            </a:pPr>
            <a:r>
              <a:rPr lang="es-ES" sz="3600" dirty="0" smtClean="0">
                <a:solidFill>
                  <a:schemeClr val="tx2"/>
                </a:solidFill>
              </a:rPr>
              <a:t>BASIC RULES:</a:t>
            </a:r>
          </a:p>
          <a:p>
            <a:pPr>
              <a:lnSpc>
                <a:spcPct val="80000"/>
              </a:lnSpc>
            </a:pPr>
            <a:r>
              <a:rPr lang="en-GB" sz="3200" dirty="0" smtClean="0">
                <a:solidFill>
                  <a:schemeClr val="tx2"/>
                </a:solidFill>
              </a:rPr>
              <a:t>In competitions where the segment foot race is a circuit with several laps, sportsman is the responsibility of leading the laps counted and know the distance that lies ahead.</a:t>
            </a:r>
          </a:p>
          <a:p>
            <a:pPr>
              <a:lnSpc>
                <a:spcPct val="80000"/>
              </a:lnSpc>
            </a:pPr>
            <a:r>
              <a:rPr lang="en-GB" sz="3200" dirty="0" smtClean="0">
                <a:solidFill>
                  <a:schemeClr val="tx2"/>
                </a:solidFill>
              </a:rPr>
              <a:t> The athlete has the responsibility of picking up the lap counter system provided by the organization (bracelets, beads, etc).</a:t>
            </a:r>
            <a:endParaRPr lang="es-ES" sz="3200" dirty="0" smtClean="0">
              <a:solidFill>
                <a:schemeClr val="tx2"/>
              </a:solidFill>
            </a:endParaRPr>
          </a:p>
          <a:p>
            <a:endParaRPr lang="es-E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solidFill>
                  <a:srgbClr val="FFFF00"/>
                </a:solidFill>
                <a:latin typeface="Algerian" pitchFamily="82" charset="0"/>
              </a:rPr>
              <a:t>DISTANCE</a:t>
            </a:r>
            <a:endParaRPr lang="es-ES" dirty="0">
              <a:solidFill>
                <a:srgbClr val="FFFF00"/>
              </a:solidFill>
              <a:latin typeface="Algerian" pitchFamily="82" charset="0"/>
            </a:endParaRPr>
          </a:p>
        </p:txBody>
      </p:sp>
      <p:sp>
        <p:nvSpPr>
          <p:cNvPr id="3" name="2 Marcador de contenido"/>
          <p:cNvSpPr>
            <a:spLocks noGrp="1"/>
          </p:cNvSpPr>
          <p:nvPr>
            <p:ph idx="1"/>
          </p:nvPr>
        </p:nvSpPr>
        <p:spPr/>
        <p:txBody>
          <a:bodyPr>
            <a:normAutofit lnSpcReduction="10000"/>
          </a:bodyPr>
          <a:lstStyle/>
          <a:p>
            <a:pPr>
              <a:lnSpc>
                <a:spcPct val="80000"/>
              </a:lnSpc>
            </a:pPr>
            <a:r>
              <a:rPr lang="en-GB" sz="3200" dirty="0" smtClean="0"/>
              <a:t>Distances depend on the  age of the participants.</a:t>
            </a:r>
          </a:p>
          <a:p>
            <a:pPr>
              <a:lnSpc>
                <a:spcPct val="80000"/>
              </a:lnSpc>
            </a:pPr>
            <a:r>
              <a:rPr lang="en-GB" sz="3200" dirty="0" smtClean="0"/>
              <a:t>The original distance </a:t>
            </a:r>
            <a:r>
              <a:rPr lang="en-GB" sz="3200" dirty="0" err="1" smtClean="0"/>
              <a:t>triatlhon's</a:t>
            </a:r>
            <a:r>
              <a:rPr lang="en-GB" sz="3200" dirty="0" smtClean="0"/>
              <a:t> race, which is used in the Ironman, has 42 km which is the same distance </a:t>
            </a:r>
            <a:r>
              <a:rPr lang="en-GB" sz="3200" dirty="0" err="1" smtClean="0"/>
              <a:t>traveled</a:t>
            </a:r>
            <a:r>
              <a:rPr lang="en-GB" sz="3200" dirty="0" smtClean="0"/>
              <a:t> in a marathon. But that distance is often commonly shortened the Olympic distance (10 km) and Sprint (5 km).</a:t>
            </a:r>
          </a:p>
          <a:p>
            <a:pPr>
              <a:lnSpc>
                <a:spcPct val="80000"/>
              </a:lnSpc>
            </a:pPr>
            <a:r>
              <a:rPr lang="en-GB" sz="3200" dirty="0" smtClean="0"/>
              <a:t>The dorsal is marked on the arm and leg.</a:t>
            </a:r>
            <a:endParaRPr lang="es-ES" sz="3200" dirty="0" smtClean="0"/>
          </a:p>
          <a:p>
            <a:endParaRPr lang="es-E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cstate="print"/>
          <a:srcRect/>
          <a:stretch>
            <a:fillRect/>
          </a:stretch>
        </p:blipFill>
        <p:spPr bwMode="auto">
          <a:xfrm>
            <a:off x="0" y="1"/>
            <a:ext cx="9144000" cy="6774732"/>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solidFill>
                  <a:srgbClr val="FFFF00"/>
                </a:solidFill>
                <a:latin typeface="Algerian" pitchFamily="82" charset="0"/>
              </a:rPr>
              <a:t>IRONMAN</a:t>
            </a:r>
            <a:endParaRPr lang="es-ES" dirty="0">
              <a:solidFill>
                <a:srgbClr val="FFFF00"/>
              </a:solidFill>
              <a:latin typeface="Algerian" pitchFamily="82" charset="0"/>
            </a:endParaRPr>
          </a:p>
        </p:txBody>
      </p:sp>
      <p:sp>
        <p:nvSpPr>
          <p:cNvPr id="3" name="2 Marcador de contenido"/>
          <p:cNvSpPr>
            <a:spLocks noGrp="1"/>
          </p:cNvSpPr>
          <p:nvPr>
            <p:ph idx="1"/>
          </p:nvPr>
        </p:nvSpPr>
        <p:spPr/>
        <p:txBody>
          <a:bodyPr/>
          <a:lstStyle/>
          <a:p>
            <a:r>
              <a:rPr lang="es-ES" dirty="0" smtClean="0"/>
              <a:t>http://www.youtube.com/watch?v=iROsDCzDRRI&amp;feature=fvst</a:t>
            </a:r>
            <a:endParaRPr lang="es-E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solidFill>
                  <a:srgbClr val="FFFF00"/>
                </a:solidFill>
                <a:latin typeface="Algerian" pitchFamily="82" charset="0"/>
              </a:rPr>
              <a:t>HISTORY OF TRIATHLON</a:t>
            </a:r>
            <a:endParaRPr lang="es-ES" dirty="0">
              <a:solidFill>
                <a:srgbClr val="FFFF00"/>
              </a:solidFill>
              <a:latin typeface="Algerian" pitchFamily="82" charset="0"/>
            </a:endParaRPr>
          </a:p>
        </p:txBody>
      </p:sp>
      <p:sp>
        <p:nvSpPr>
          <p:cNvPr id="3" name="2 Marcador de contenido"/>
          <p:cNvSpPr>
            <a:spLocks noGrp="1"/>
          </p:cNvSpPr>
          <p:nvPr>
            <p:ph idx="1"/>
          </p:nvPr>
        </p:nvSpPr>
        <p:spPr/>
        <p:txBody>
          <a:bodyPr>
            <a:normAutofit/>
          </a:bodyPr>
          <a:lstStyle/>
          <a:p>
            <a:r>
              <a:rPr lang="en-US" sz="2400" dirty="0" smtClean="0"/>
              <a:t>At the beginning of the 70, the Club of San Diego's Athletics began to </a:t>
            </a:r>
            <a:r>
              <a:rPr lang="en-US" sz="2400" dirty="0" err="1" smtClean="0"/>
              <a:t>practise</a:t>
            </a:r>
            <a:r>
              <a:rPr lang="en-US" sz="2400" dirty="0" smtClean="0"/>
              <a:t> the </a:t>
            </a:r>
            <a:r>
              <a:rPr lang="en-US" sz="2400" dirty="0" err="1" smtClean="0"/>
              <a:t>triathlón</a:t>
            </a:r>
            <a:r>
              <a:rPr lang="en-US" sz="2400" dirty="0" smtClean="0"/>
              <a:t> as method of training in athletics: ten km from </a:t>
            </a:r>
            <a:r>
              <a:rPr lang="en-US" sz="2400" dirty="0" smtClean="0"/>
              <a:t>race</a:t>
            </a:r>
            <a:r>
              <a:rPr lang="en-US" sz="2400" dirty="0" smtClean="0"/>
              <a:t>, </a:t>
            </a:r>
            <a:r>
              <a:rPr lang="en-US" sz="2400" dirty="0" smtClean="0"/>
              <a:t>eight km from cycling and five hundred meters of swimming</a:t>
            </a:r>
            <a:endParaRPr lang="es-ES" sz="2400" dirty="0" smtClean="0"/>
          </a:p>
          <a:p>
            <a:r>
              <a:rPr lang="en-US" sz="2400" dirty="0" smtClean="0"/>
              <a:t>In Spain it began in Castro </a:t>
            </a:r>
            <a:r>
              <a:rPr lang="en-US" sz="2400" dirty="0" err="1" smtClean="0"/>
              <a:t>Urdíales</a:t>
            </a:r>
            <a:r>
              <a:rPr lang="en-US" sz="2400" dirty="0" smtClean="0"/>
              <a:t> in 1968), the </a:t>
            </a:r>
            <a:r>
              <a:rPr lang="en-US" sz="2400" dirty="0" smtClean="0"/>
              <a:t>triathlon </a:t>
            </a:r>
            <a:r>
              <a:rPr lang="en-US" sz="2400" dirty="0" smtClean="0"/>
              <a:t>began in the decade of the seventies, a group of American military men invented the Ironman in Hawaii. It tries great bottom that still today is celebrated: Three thousand eight hundred meters to I swim, hundred eighty </a:t>
            </a:r>
            <a:r>
              <a:rPr lang="en-US" sz="2400" dirty="0" err="1" smtClean="0"/>
              <a:t>kilometres</a:t>
            </a:r>
            <a:r>
              <a:rPr lang="en-US" sz="2400" dirty="0" smtClean="0"/>
              <a:t> in bicycle and to marathon (forty two eat hundred ninety and five </a:t>
            </a:r>
            <a:r>
              <a:rPr lang="en-US" sz="2400" dirty="0" err="1" smtClean="0"/>
              <a:t>kilometres</a:t>
            </a:r>
            <a:r>
              <a:rPr lang="en-US" sz="2400" dirty="0" smtClean="0"/>
              <a:t>). </a:t>
            </a:r>
            <a:endParaRPr lang="es-ES" sz="2400"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500042"/>
            <a:ext cx="8229600" cy="5954766"/>
          </a:xfrm>
        </p:spPr>
        <p:txBody>
          <a:bodyPr>
            <a:noAutofit/>
          </a:bodyPr>
          <a:lstStyle/>
          <a:p>
            <a:r>
              <a:rPr lang="en-US" sz="2800" dirty="0" smtClean="0"/>
              <a:t>In 1989 there was founded the ITU (</a:t>
            </a:r>
            <a:r>
              <a:rPr lang="en-US" sz="2800" dirty="0" err="1" smtClean="0"/>
              <a:t>Triatlón's</a:t>
            </a:r>
            <a:r>
              <a:rPr lang="en-US" sz="2800" dirty="0" smtClean="0"/>
              <a:t> International Union) on Avignon's French locality and there were disputed the first official Championships of the World. It was found that the Olympian distance out of 1,5 km from swimming, 40 km from cycling and 10 km from </a:t>
            </a:r>
            <a:r>
              <a:rPr lang="en-US" sz="2800" dirty="0" smtClean="0"/>
              <a:t>race.</a:t>
            </a:r>
            <a:endParaRPr lang="es-ES" sz="2800" dirty="0" smtClean="0"/>
          </a:p>
          <a:p>
            <a:r>
              <a:rPr lang="en-US" sz="2800" dirty="0" smtClean="0"/>
              <a:t>Nowadays there are more than 100 national federations affiliated to the ITU, between them the FETRI, which possesses more than 12.000 licenses.</a:t>
            </a:r>
          </a:p>
          <a:p>
            <a:r>
              <a:rPr lang="en-US" sz="2800" dirty="0" smtClean="0"/>
              <a:t>In Spain we possess two </a:t>
            </a:r>
            <a:r>
              <a:rPr lang="en-US" sz="2800" dirty="0" smtClean="0"/>
              <a:t>great</a:t>
            </a:r>
            <a:r>
              <a:rPr lang="en-GB" sz="2800" dirty="0" smtClean="0"/>
              <a:t> </a:t>
            </a:r>
            <a:r>
              <a:rPr lang="en-GB" sz="2800" dirty="0" err="1" smtClean="0"/>
              <a:t>triathletes</a:t>
            </a:r>
            <a:r>
              <a:rPr lang="en-US" sz="2800" dirty="0" smtClean="0"/>
              <a:t> </a:t>
            </a:r>
            <a:r>
              <a:rPr lang="en-US" sz="2800" dirty="0" err="1" smtClean="0"/>
              <a:t>Iván</a:t>
            </a:r>
            <a:r>
              <a:rPr lang="en-US" sz="2800" dirty="0" smtClean="0"/>
              <a:t> </a:t>
            </a:r>
            <a:r>
              <a:rPr lang="en-US" sz="2800" dirty="0" err="1" smtClean="0"/>
              <a:t>Raña</a:t>
            </a:r>
            <a:r>
              <a:rPr lang="en-US" sz="2800" dirty="0" smtClean="0"/>
              <a:t> and Javier </a:t>
            </a:r>
            <a:r>
              <a:rPr lang="en-US" sz="2800" dirty="0" err="1" smtClean="0"/>
              <a:t>Gómez</a:t>
            </a:r>
            <a:r>
              <a:rPr lang="en-US" sz="2800" dirty="0" smtClean="0"/>
              <a:t> </a:t>
            </a:r>
            <a:r>
              <a:rPr lang="en-US" sz="2800" dirty="0" err="1" smtClean="0"/>
              <a:t>Noya</a:t>
            </a:r>
            <a:r>
              <a:rPr lang="en-US" sz="2800" dirty="0" smtClean="0"/>
              <a:t> both champions of the world</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pic>
        <p:nvPicPr>
          <p:cNvPr id="4" name="3 Marcador de contenido" descr="triathlon123[1].jp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solidFill>
                  <a:srgbClr val="FFFF00"/>
                </a:solidFill>
                <a:latin typeface="Algerian" pitchFamily="82" charset="0"/>
              </a:rPr>
              <a:t>SWIMMING</a:t>
            </a:r>
            <a:endParaRPr lang="es-ES" dirty="0">
              <a:solidFill>
                <a:srgbClr val="FFFF00"/>
              </a:solidFill>
              <a:latin typeface="Algerian" pitchFamily="82" charset="0"/>
            </a:endParaRPr>
          </a:p>
        </p:txBody>
      </p:sp>
      <p:sp>
        <p:nvSpPr>
          <p:cNvPr id="3" name="2 Marcador de contenido"/>
          <p:cNvSpPr>
            <a:spLocks noGrp="1"/>
          </p:cNvSpPr>
          <p:nvPr>
            <p:ph idx="1"/>
          </p:nvPr>
        </p:nvSpPr>
        <p:spPr/>
        <p:txBody>
          <a:bodyPr/>
          <a:lstStyle/>
          <a:p>
            <a:r>
              <a:rPr lang="es-ES" sz="2800" dirty="0" err="1" smtClean="0"/>
              <a:t>The</a:t>
            </a:r>
            <a:r>
              <a:rPr lang="es-ES" sz="2800" dirty="0" smtClean="0"/>
              <a:t> </a:t>
            </a:r>
            <a:r>
              <a:rPr lang="es-ES" sz="2800" dirty="0" err="1" smtClean="0"/>
              <a:t>swimming</a:t>
            </a:r>
            <a:r>
              <a:rPr lang="es-ES" sz="2800" dirty="0" smtClean="0"/>
              <a:t> </a:t>
            </a:r>
            <a:r>
              <a:rPr lang="es-ES" sz="2800" dirty="0" err="1" smtClean="0"/>
              <a:t>is</a:t>
            </a:r>
            <a:r>
              <a:rPr lang="es-ES" sz="2800" dirty="0" smtClean="0"/>
              <a:t> </a:t>
            </a:r>
            <a:r>
              <a:rPr lang="es-ES" sz="2800" dirty="0" err="1" smtClean="0"/>
              <a:t>the</a:t>
            </a:r>
            <a:r>
              <a:rPr lang="es-ES" sz="2800" dirty="0" smtClean="0"/>
              <a:t> </a:t>
            </a:r>
            <a:r>
              <a:rPr lang="es-ES" sz="2800" dirty="0" err="1" smtClean="0"/>
              <a:t>first</a:t>
            </a:r>
            <a:r>
              <a:rPr lang="es-ES" sz="2800" dirty="0" smtClean="0"/>
              <a:t> sport </a:t>
            </a:r>
            <a:r>
              <a:rPr lang="es-ES" sz="2800" dirty="0" err="1" smtClean="0"/>
              <a:t>that</a:t>
            </a:r>
            <a:r>
              <a:rPr lang="es-ES" sz="2800" dirty="0" smtClean="0"/>
              <a:t> </a:t>
            </a:r>
            <a:r>
              <a:rPr lang="es-ES" sz="2800" dirty="0" err="1" smtClean="0"/>
              <a:t>the</a:t>
            </a:r>
            <a:r>
              <a:rPr lang="es-ES" sz="2800" dirty="0" smtClean="0"/>
              <a:t> </a:t>
            </a:r>
            <a:r>
              <a:rPr lang="es-ES" sz="2800" dirty="0" err="1" smtClean="0"/>
              <a:t>triathlon</a:t>
            </a:r>
            <a:r>
              <a:rPr lang="es-ES" sz="2800" dirty="0" smtClean="0"/>
              <a:t> </a:t>
            </a:r>
            <a:r>
              <a:rPr lang="es-ES" sz="2800" dirty="0" err="1" smtClean="0"/>
              <a:t>composes</a:t>
            </a:r>
            <a:endParaRPr lang="es-ES" sz="2800" dirty="0" smtClean="0"/>
          </a:p>
          <a:p>
            <a:r>
              <a:rPr lang="es-ES" sz="2800" dirty="0" err="1" smtClean="0"/>
              <a:t>The</a:t>
            </a:r>
            <a:r>
              <a:rPr lang="es-ES" sz="2800" dirty="0" smtClean="0"/>
              <a:t> </a:t>
            </a:r>
            <a:r>
              <a:rPr lang="es-ES" sz="2800" dirty="0" err="1" smtClean="0"/>
              <a:t>modalities</a:t>
            </a:r>
            <a:r>
              <a:rPr lang="es-ES" sz="2800" dirty="0" smtClean="0"/>
              <a:t> more </a:t>
            </a:r>
            <a:r>
              <a:rPr lang="es-ES" sz="2800" dirty="0" err="1" smtClean="0"/>
              <a:t>importants</a:t>
            </a:r>
            <a:r>
              <a:rPr lang="es-ES" sz="2800" dirty="0" smtClean="0"/>
              <a:t> are: </a:t>
            </a:r>
            <a:r>
              <a:rPr lang="es-ES" sz="2800" dirty="0" err="1" smtClean="0"/>
              <a:t>the</a:t>
            </a:r>
            <a:r>
              <a:rPr lang="es-ES" sz="2800" dirty="0" smtClean="0"/>
              <a:t> </a:t>
            </a:r>
            <a:r>
              <a:rPr lang="es-ES" sz="2800" dirty="0" err="1" smtClean="0"/>
              <a:t>half</a:t>
            </a:r>
            <a:r>
              <a:rPr lang="es-ES" sz="2800" dirty="0" smtClean="0"/>
              <a:t> </a:t>
            </a:r>
            <a:r>
              <a:rPr lang="es-ES" sz="2800" dirty="0" err="1" smtClean="0"/>
              <a:t>distance</a:t>
            </a:r>
            <a:r>
              <a:rPr lang="es-ES" sz="2800" dirty="0" smtClean="0"/>
              <a:t> (1,9 Km) and </a:t>
            </a:r>
            <a:r>
              <a:rPr lang="es-ES" sz="2800" dirty="0" err="1" smtClean="0"/>
              <a:t>the</a:t>
            </a:r>
            <a:r>
              <a:rPr lang="es-ES" sz="2800" dirty="0" smtClean="0"/>
              <a:t> </a:t>
            </a:r>
            <a:r>
              <a:rPr lang="es-ES" sz="2800" dirty="0" err="1" smtClean="0"/>
              <a:t>long</a:t>
            </a:r>
            <a:r>
              <a:rPr lang="es-ES" sz="2800" dirty="0" smtClean="0"/>
              <a:t> </a:t>
            </a:r>
            <a:r>
              <a:rPr lang="es-ES" sz="2800" dirty="0" err="1" smtClean="0"/>
              <a:t>distance</a:t>
            </a:r>
            <a:r>
              <a:rPr lang="es-ES" sz="2800" dirty="0" smtClean="0"/>
              <a:t> (3,8 Km).</a:t>
            </a:r>
          </a:p>
          <a:p>
            <a:endParaRPr lang="es-ES" dirty="0"/>
          </a:p>
        </p:txBody>
      </p:sp>
      <p:pic>
        <p:nvPicPr>
          <p:cNvPr id="1026" name="Picture 2"/>
          <p:cNvPicPr>
            <a:picLocks noChangeAspect="1" noChangeArrowheads="1"/>
          </p:cNvPicPr>
          <p:nvPr/>
        </p:nvPicPr>
        <p:blipFill>
          <a:blip r:embed="rId2" cstate="print"/>
          <a:srcRect r="4280" b="23735"/>
          <a:stretch>
            <a:fillRect/>
          </a:stretch>
        </p:blipFill>
        <p:spPr bwMode="auto">
          <a:xfrm>
            <a:off x="714348" y="4286256"/>
            <a:ext cx="7072362" cy="2571744"/>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714356"/>
            <a:ext cx="8229600" cy="5740452"/>
          </a:xfrm>
        </p:spPr>
        <p:txBody>
          <a:bodyPr>
            <a:normAutofit fontScale="77500" lnSpcReduction="20000"/>
          </a:bodyPr>
          <a:lstStyle/>
          <a:p>
            <a:r>
              <a:rPr lang="es-ES" sz="3200" dirty="0" err="1" smtClean="0">
                <a:latin typeface="+mj-lt"/>
                <a:cs typeface="Arial" pitchFamily="34" charset="0"/>
              </a:rPr>
              <a:t>The</a:t>
            </a:r>
            <a:r>
              <a:rPr lang="es-ES" sz="3200" dirty="0" smtClean="0">
                <a:latin typeface="+mj-lt"/>
                <a:cs typeface="Arial" pitchFamily="34" charset="0"/>
              </a:rPr>
              <a:t> use of </a:t>
            </a:r>
            <a:r>
              <a:rPr lang="es-ES" sz="3200" dirty="0" err="1" smtClean="0">
                <a:latin typeface="+mj-lt"/>
                <a:cs typeface="Arial" pitchFamily="34" charset="0"/>
              </a:rPr>
              <a:t>the</a:t>
            </a:r>
            <a:r>
              <a:rPr lang="es-ES" sz="3200" dirty="0" smtClean="0">
                <a:latin typeface="+mj-lt"/>
                <a:cs typeface="Arial" pitchFamily="34" charset="0"/>
              </a:rPr>
              <a:t> </a:t>
            </a:r>
            <a:r>
              <a:rPr lang="es-ES" sz="3200" dirty="0" err="1" smtClean="0">
                <a:latin typeface="+mj-lt"/>
                <a:cs typeface="Arial" pitchFamily="34" charset="0"/>
              </a:rPr>
              <a:t>suit</a:t>
            </a:r>
            <a:r>
              <a:rPr lang="es-ES" sz="3200" dirty="0" smtClean="0">
                <a:latin typeface="+mj-lt"/>
                <a:cs typeface="Arial" pitchFamily="34" charset="0"/>
              </a:rPr>
              <a:t> of </a:t>
            </a:r>
            <a:r>
              <a:rPr lang="es-ES" sz="3200" dirty="0" err="1" smtClean="0">
                <a:latin typeface="+mj-lt"/>
                <a:cs typeface="Arial" pitchFamily="34" charset="0"/>
              </a:rPr>
              <a:t>neoprene</a:t>
            </a:r>
            <a:r>
              <a:rPr lang="es-ES" sz="3200" dirty="0" smtClean="0">
                <a:latin typeface="+mj-lt"/>
                <a:cs typeface="Arial" pitchFamily="34" charset="0"/>
              </a:rPr>
              <a:t> can </a:t>
            </a:r>
            <a:r>
              <a:rPr lang="es-ES" sz="3200" dirty="0" err="1" smtClean="0">
                <a:latin typeface="+mj-lt"/>
                <a:cs typeface="Arial" pitchFamily="34" charset="0"/>
              </a:rPr>
              <a:t>be</a:t>
            </a:r>
            <a:r>
              <a:rPr lang="es-ES" sz="3200" dirty="0" smtClean="0">
                <a:latin typeface="+mj-lt"/>
                <a:cs typeface="Arial" pitchFamily="34" charset="0"/>
              </a:rPr>
              <a:t> </a:t>
            </a:r>
            <a:r>
              <a:rPr lang="es-ES" sz="3200" dirty="0" err="1" smtClean="0">
                <a:latin typeface="+mj-lt"/>
                <a:cs typeface="Arial" pitchFamily="34" charset="0"/>
              </a:rPr>
              <a:t>obligatory</a:t>
            </a:r>
            <a:r>
              <a:rPr lang="es-ES" sz="3200" dirty="0" smtClean="0">
                <a:latin typeface="+mj-lt"/>
                <a:cs typeface="Arial" pitchFamily="34" charset="0"/>
              </a:rPr>
              <a:t>, </a:t>
            </a:r>
            <a:r>
              <a:rPr lang="es-ES" sz="3200" dirty="0" err="1" smtClean="0">
                <a:latin typeface="+mj-lt"/>
                <a:cs typeface="Arial" pitchFamily="34" charset="0"/>
              </a:rPr>
              <a:t>allowed</a:t>
            </a:r>
            <a:r>
              <a:rPr lang="es-ES" sz="3200" dirty="0" smtClean="0">
                <a:latin typeface="+mj-lt"/>
                <a:cs typeface="Arial" pitchFamily="34" charset="0"/>
              </a:rPr>
              <a:t> </a:t>
            </a:r>
            <a:r>
              <a:rPr lang="es-ES" sz="3200" dirty="0" err="1" smtClean="0">
                <a:latin typeface="+mj-lt"/>
                <a:cs typeface="Arial" pitchFamily="34" charset="0"/>
              </a:rPr>
              <a:t>or</a:t>
            </a:r>
            <a:r>
              <a:rPr lang="es-ES" sz="3200" dirty="0" smtClean="0">
                <a:latin typeface="+mj-lt"/>
                <a:cs typeface="Arial" pitchFamily="34" charset="0"/>
              </a:rPr>
              <a:t> </a:t>
            </a:r>
            <a:r>
              <a:rPr lang="es-ES" sz="3200" dirty="0" err="1" smtClean="0">
                <a:latin typeface="+mj-lt"/>
                <a:cs typeface="Arial" pitchFamily="34" charset="0"/>
              </a:rPr>
              <a:t>prohibited</a:t>
            </a:r>
            <a:r>
              <a:rPr lang="es-ES" sz="3200" dirty="0" smtClean="0">
                <a:latin typeface="+mj-lt"/>
                <a:cs typeface="Arial" pitchFamily="34" charset="0"/>
              </a:rPr>
              <a:t> </a:t>
            </a:r>
            <a:r>
              <a:rPr lang="es-ES" sz="3200" dirty="0" err="1" smtClean="0">
                <a:latin typeface="+mj-lt"/>
                <a:cs typeface="Arial" pitchFamily="34" charset="0"/>
              </a:rPr>
              <a:t>depends</a:t>
            </a:r>
            <a:r>
              <a:rPr lang="es-ES" sz="3200" dirty="0" smtClean="0">
                <a:latin typeface="+mj-lt"/>
                <a:cs typeface="Arial" pitchFamily="34" charset="0"/>
              </a:rPr>
              <a:t> </a:t>
            </a:r>
            <a:r>
              <a:rPr lang="es-ES" sz="3200" dirty="0" err="1" smtClean="0">
                <a:latin typeface="+mj-lt"/>
                <a:cs typeface="Arial" pitchFamily="34" charset="0"/>
              </a:rPr>
              <a:t>the</a:t>
            </a:r>
            <a:r>
              <a:rPr lang="es-ES" sz="3200" dirty="0" smtClean="0">
                <a:latin typeface="+mj-lt"/>
                <a:cs typeface="Arial" pitchFamily="34" charset="0"/>
              </a:rPr>
              <a:t> </a:t>
            </a:r>
            <a:r>
              <a:rPr lang="es-ES" sz="3200" dirty="0" err="1" smtClean="0">
                <a:latin typeface="+mj-lt"/>
                <a:cs typeface="Arial" pitchFamily="34" charset="0"/>
              </a:rPr>
              <a:t>temperature</a:t>
            </a:r>
            <a:r>
              <a:rPr lang="es-ES" sz="3200" dirty="0" smtClean="0">
                <a:latin typeface="+mj-lt"/>
                <a:cs typeface="Arial" pitchFamily="34" charset="0"/>
              </a:rPr>
              <a:t> of </a:t>
            </a:r>
            <a:r>
              <a:rPr lang="es-ES" sz="3200" dirty="0" err="1" smtClean="0">
                <a:latin typeface="+mj-lt"/>
                <a:cs typeface="Arial" pitchFamily="34" charset="0"/>
              </a:rPr>
              <a:t>the</a:t>
            </a:r>
            <a:r>
              <a:rPr lang="es-ES" sz="3200" dirty="0" smtClean="0">
                <a:latin typeface="+mj-lt"/>
                <a:cs typeface="Arial" pitchFamily="34" charset="0"/>
              </a:rPr>
              <a:t> </a:t>
            </a:r>
            <a:r>
              <a:rPr lang="es-ES" sz="3200" dirty="0" err="1" smtClean="0">
                <a:latin typeface="+mj-lt"/>
                <a:cs typeface="Arial" pitchFamily="34" charset="0"/>
              </a:rPr>
              <a:t>water</a:t>
            </a:r>
            <a:r>
              <a:rPr lang="es-ES" sz="3200" dirty="0" smtClean="0">
                <a:latin typeface="+mj-lt"/>
                <a:cs typeface="Arial" pitchFamily="34" charset="0"/>
              </a:rPr>
              <a:t> and </a:t>
            </a:r>
            <a:r>
              <a:rPr lang="es-ES" sz="3200" dirty="0" err="1" smtClean="0">
                <a:latin typeface="+mj-lt"/>
                <a:cs typeface="Arial" pitchFamily="34" charset="0"/>
              </a:rPr>
              <a:t>the</a:t>
            </a:r>
            <a:r>
              <a:rPr lang="es-ES" sz="3200" dirty="0" smtClean="0">
                <a:latin typeface="+mj-lt"/>
                <a:cs typeface="Arial" pitchFamily="34" charset="0"/>
              </a:rPr>
              <a:t> </a:t>
            </a:r>
            <a:r>
              <a:rPr lang="es-ES" sz="3200" dirty="0" err="1" smtClean="0">
                <a:latin typeface="+mj-lt"/>
                <a:cs typeface="Arial" pitchFamily="34" charset="0"/>
              </a:rPr>
              <a:t>distance</a:t>
            </a:r>
            <a:r>
              <a:rPr lang="es-ES" sz="3200" dirty="0" smtClean="0">
                <a:latin typeface="+mj-lt"/>
                <a:cs typeface="Arial" pitchFamily="34" charset="0"/>
              </a:rPr>
              <a:t> of </a:t>
            </a:r>
            <a:r>
              <a:rPr lang="es-ES" sz="3200" dirty="0" err="1" smtClean="0">
                <a:latin typeface="+mj-lt"/>
                <a:cs typeface="Arial" pitchFamily="34" charset="0"/>
              </a:rPr>
              <a:t>the</a:t>
            </a:r>
            <a:r>
              <a:rPr lang="es-ES" sz="3200" dirty="0" smtClean="0">
                <a:latin typeface="+mj-lt"/>
                <a:cs typeface="Arial" pitchFamily="34" charset="0"/>
              </a:rPr>
              <a:t> </a:t>
            </a:r>
            <a:r>
              <a:rPr lang="es-ES" sz="3200" dirty="0" err="1" smtClean="0">
                <a:latin typeface="+mj-lt"/>
                <a:cs typeface="Arial" pitchFamily="34" charset="0"/>
              </a:rPr>
              <a:t>race</a:t>
            </a:r>
            <a:r>
              <a:rPr lang="es-ES" sz="3200" dirty="0" smtClean="0">
                <a:latin typeface="+mj-lt"/>
                <a:cs typeface="Arial" pitchFamily="34" charset="0"/>
              </a:rPr>
              <a:t>.</a:t>
            </a:r>
          </a:p>
          <a:p>
            <a:endParaRPr lang="es-ES" sz="3200" dirty="0" smtClean="0">
              <a:latin typeface="+mj-lt"/>
              <a:cs typeface="Arial" pitchFamily="34" charset="0"/>
            </a:endParaRPr>
          </a:p>
          <a:p>
            <a:endParaRPr lang="es-ES" sz="3200" dirty="0" smtClean="0">
              <a:latin typeface="+mj-lt"/>
              <a:cs typeface="Arial" pitchFamily="34" charset="0"/>
            </a:endParaRPr>
          </a:p>
          <a:p>
            <a:r>
              <a:rPr lang="es-ES" sz="3200" dirty="0" err="1" smtClean="0">
                <a:latin typeface="+mj-lt"/>
                <a:cs typeface="Arial" pitchFamily="34" charset="0"/>
              </a:rPr>
              <a:t>If</a:t>
            </a:r>
            <a:r>
              <a:rPr lang="es-ES" sz="3200" dirty="0" smtClean="0">
                <a:latin typeface="+mj-lt"/>
                <a:cs typeface="Arial" pitchFamily="34" charset="0"/>
              </a:rPr>
              <a:t> </a:t>
            </a:r>
            <a:r>
              <a:rPr lang="es-ES" sz="3200" dirty="0" err="1" smtClean="0">
                <a:latin typeface="+mj-lt"/>
                <a:cs typeface="Arial" pitchFamily="34" charset="0"/>
              </a:rPr>
              <a:t>the</a:t>
            </a:r>
            <a:r>
              <a:rPr lang="es-ES" sz="3200" dirty="0" smtClean="0">
                <a:latin typeface="+mj-lt"/>
                <a:cs typeface="Arial" pitchFamily="34" charset="0"/>
              </a:rPr>
              <a:t> </a:t>
            </a:r>
            <a:r>
              <a:rPr lang="es-ES" sz="3200" dirty="0" err="1" smtClean="0">
                <a:latin typeface="+mj-lt"/>
                <a:cs typeface="Arial" pitchFamily="34" charset="0"/>
              </a:rPr>
              <a:t>temperature</a:t>
            </a:r>
            <a:r>
              <a:rPr lang="es-ES" sz="3200" dirty="0" smtClean="0">
                <a:latin typeface="+mj-lt"/>
                <a:cs typeface="Arial" pitchFamily="34" charset="0"/>
              </a:rPr>
              <a:t> of </a:t>
            </a:r>
            <a:r>
              <a:rPr lang="es-ES" sz="3200" dirty="0" err="1" smtClean="0">
                <a:latin typeface="+mj-lt"/>
                <a:cs typeface="Arial" pitchFamily="34" charset="0"/>
              </a:rPr>
              <a:t>the</a:t>
            </a:r>
            <a:r>
              <a:rPr lang="es-ES" sz="3200" dirty="0" smtClean="0">
                <a:latin typeface="+mj-lt"/>
                <a:cs typeface="Arial" pitchFamily="34" charset="0"/>
              </a:rPr>
              <a:t> </a:t>
            </a:r>
            <a:r>
              <a:rPr lang="es-ES" sz="3200" dirty="0" err="1" smtClean="0">
                <a:latin typeface="+mj-lt"/>
                <a:cs typeface="Arial" pitchFamily="34" charset="0"/>
              </a:rPr>
              <a:t>water</a:t>
            </a:r>
            <a:r>
              <a:rPr lang="es-ES" sz="3200" dirty="0" smtClean="0">
                <a:latin typeface="+mj-lt"/>
                <a:cs typeface="Arial" pitchFamily="34" charset="0"/>
              </a:rPr>
              <a:t> </a:t>
            </a:r>
            <a:r>
              <a:rPr lang="es-ES" sz="3200" dirty="0" err="1" smtClean="0">
                <a:latin typeface="+mj-lt"/>
                <a:cs typeface="Arial" pitchFamily="34" charset="0"/>
              </a:rPr>
              <a:t>is</a:t>
            </a:r>
            <a:r>
              <a:rPr lang="es-ES" sz="3200" dirty="0" smtClean="0">
                <a:latin typeface="+mj-lt"/>
                <a:cs typeface="Arial" pitchFamily="34" charset="0"/>
              </a:rPr>
              <a:t> </a:t>
            </a:r>
            <a:r>
              <a:rPr lang="es-ES" sz="3200" dirty="0" err="1" smtClean="0">
                <a:latin typeface="+mj-lt"/>
                <a:cs typeface="Arial" pitchFamily="34" charset="0"/>
              </a:rPr>
              <a:t>lower</a:t>
            </a:r>
            <a:r>
              <a:rPr lang="es-ES" sz="3200" dirty="0" smtClean="0">
                <a:latin typeface="+mj-lt"/>
                <a:cs typeface="Arial" pitchFamily="34" charset="0"/>
              </a:rPr>
              <a:t> </a:t>
            </a:r>
            <a:r>
              <a:rPr lang="es-ES" sz="3200" dirty="0" err="1" smtClean="0">
                <a:latin typeface="+mj-lt"/>
                <a:cs typeface="Arial" pitchFamily="34" charset="0"/>
              </a:rPr>
              <a:t>than</a:t>
            </a:r>
            <a:r>
              <a:rPr lang="es-ES" sz="3200" dirty="0" smtClean="0">
                <a:latin typeface="+mj-lt"/>
                <a:cs typeface="Arial" pitchFamily="34" charset="0"/>
              </a:rPr>
              <a:t> 13 ºC, </a:t>
            </a:r>
            <a:r>
              <a:rPr lang="es-ES" sz="3200" dirty="0" err="1" smtClean="0">
                <a:latin typeface="+mj-lt"/>
                <a:cs typeface="Arial" pitchFamily="34" charset="0"/>
              </a:rPr>
              <a:t>it</a:t>
            </a:r>
            <a:r>
              <a:rPr lang="es-ES" sz="3200" dirty="0" smtClean="0">
                <a:latin typeface="+mj-lt"/>
                <a:cs typeface="Arial" pitchFamily="34" charset="0"/>
              </a:rPr>
              <a:t> </a:t>
            </a:r>
            <a:r>
              <a:rPr lang="es-ES" sz="3200" dirty="0" err="1" smtClean="0">
                <a:latin typeface="+mj-lt"/>
                <a:cs typeface="Arial" pitchFamily="34" charset="0"/>
              </a:rPr>
              <a:t>will</a:t>
            </a:r>
            <a:r>
              <a:rPr lang="es-ES" sz="3200" dirty="0" smtClean="0">
                <a:latin typeface="+mj-lt"/>
                <a:cs typeface="Arial" pitchFamily="34" charset="0"/>
              </a:rPr>
              <a:t> </a:t>
            </a:r>
            <a:r>
              <a:rPr lang="es-ES" sz="3200" dirty="0" err="1" smtClean="0">
                <a:latin typeface="+mj-lt"/>
                <a:cs typeface="Arial" pitchFamily="34" charset="0"/>
              </a:rPr>
              <a:t>not</a:t>
            </a:r>
            <a:r>
              <a:rPr lang="es-ES" sz="3200" dirty="0" smtClean="0">
                <a:latin typeface="+mj-lt"/>
                <a:cs typeface="Arial" pitchFamily="34" charset="0"/>
              </a:rPr>
              <a:t> </a:t>
            </a:r>
            <a:r>
              <a:rPr lang="es-ES" sz="3200" dirty="0" err="1" smtClean="0">
                <a:latin typeface="+mj-lt"/>
                <a:cs typeface="Arial" pitchFamily="34" charset="0"/>
              </a:rPr>
              <a:t>be</a:t>
            </a:r>
            <a:r>
              <a:rPr lang="es-ES" sz="3200" dirty="0" smtClean="0">
                <a:latin typeface="+mj-lt"/>
                <a:cs typeface="Arial" pitchFamily="34" charset="0"/>
              </a:rPr>
              <a:t> </a:t>
            </a:r>
            <a:r>
              <a:rPr lang="es-ES" sz="3200" dirty="0" err="1" smtClean="0">
                <a:latin typeface="+mj-lt"/>
                <a:cs typeface="Arial" pitchFamily="34" charset="0"/>
              </a:rPr>
              <a:t>possible</a:t>
            </a:r>
            <a:r>
              <a:rPr lang="es-ES" sz="3200" dirty="0" smtClean="0">
                <a:latin typeface="+mj-lt"/>
                <a:cs typeface="Arial" pitchFamily="34" charset="0"/>
              </a:rPr>
              <a:t> </a:t>
            </a:r>
            <a:r>
              <a:rPr lang="es-ES" sz="3200" dirty="0" err="1" smtClean="0">
                <a:latin typeface="+mj-lt"/>
                <a:cs typeface="Arial" pitchFamily="34" charset="0"/>
              </a:rPr>
              <a:t>celebrate</a:t>
            </a:r>
            <a:r>
              <a:rPr lang="es-ES" sz="3200" dirty="0" smtClean="0">
                <a:latin typeface="+mj-lt"/>
                <a:cs typeface="Arial" pitchFamily="34" charset="0"/>
              </a:rPr>
              <a:t> </a:t>
            </a:r>
            <a:r>
              <a:rPr lang="es-ES" sz="3200" dirty="0" err="1" smtClean="0">
                <a:latin typeface="+mj-lt"/>
                <a:cs typeface="Arial" pitchFamily="34" charset="0"/>
              </a:rPr>
              <a:t>the</a:t>
            </a:r>
            <a:r>
              <a:rPr lang="es-ES" sz="3200" dirty="0" smtClean="0">
                <a:latin typeface="+mj-lt"/>
                <a:cs typeface="Arial" pitchFamily="34" charset="0"/>
              </a:rPr>
              <a:t> </a:t>
            </a:r>
            <a:r>
              <a:rPr lang="es-ES" sz="3200" dirty="0" err="1" smtClean="0">
                <a:latin typeface="+mj-lt"/>
                <a:cs typeface="Arial" pitchFamily="34" charset="0"/>
              </a:rPr>
              <a:t>race</a:t>
            </a:r>
            <a:r>
              <a:rPr lang="es-ES" sz="3200" dirty="0" smtClean="0">
                <a:latin typeface="+mj-lt"/>
                <a:cs typeface="Arial" pitchFamily="34" charset="0"/>
              </a:rPr>
              <a:t>.</a:t>
            </a:r>
          </a:p>
          <a:p>
            <a:endParaRPr lang="es-ES" sz="3200" dirty="0" smtClean="0">
              <a:latin typeface="+mj-lt"/>
              <a:cs typeface="Arial" pitchFamily="34" charset="0"/>
            </a:endParaRPr>
          </a:p>
          <a:p>
            <a:endParaRPr lang="es-ES" sz="3200" dirty="0" smtClean="0">
              <a:latin typeface="+mj-lt"/>
              <a:cs typeface="Arial" pitchFamily="34" charset="0"/>
            </a:endParaRPr>
          </a:p>
          <a:p>
            <a:r>
              <a:rPr lang="es-ES" sz="3200" dirty="0" err="1" smtClean="0">
                <a:latin typeface="+mj-lt"/>
                <a:cs typeface="Arial" pitchFamily="34" charset="0"/>
              </a:rPr>
              <a:t>The</a:t>
            </a:r>
            <a:r>
              <a:rPr lang="es-ES" sz="3200" dirty="0" smtClean="0">
                <a:latin typeface="+mj-lt"/>
                <a:cs typeface="Arial" pitchFamily="34" charset="0"/>
              </a:rPr>
              <a:t> </a:t>
            </a:r>
            <a:r>
              <a:rPr lang="es-ES" sz="3200" dirty="0" err="1" smtClean="0">
                <a:latin typeface="+mj-lt"/>
                <a:cs typeface="Arial" pitchFamily="34" charset="0"/>
              </a:rPr>
              <a:t>thickness</a:t>
            </a:r>
            <a:r>
              <a:rPr lang="es-ES" sz="3200" dirty="0" smtClean="0">
                <a:latin typeface="+mj-lt"/>
                <a:cs typeface="Arial" pitchFamily="34" charset="0"/>
              </a:rPr>
              <a:t> of </a:t>
            </a:r>
            <a:r>
              <a:rPr lang="es-ES" sz="3200" dirty="0" err="1" smtClean="0">
                <a:latin typeface="+mj-lt"/>
                <a:cs typeface="Arial" pitchFamily="34" charset="0"/>
              </a:rPr>
              <a:t>the</a:t>
            </a:r>
            <a:r>
              <a:rPr lang="es-ES" sz="3200" dirty="0" smtClean="0">
                <a:latin typeface="+mj-lt"/>
                <a:cs typeface="Arial" pitchFamily="34" charset="0"/>
              </a:rPr>
              <a:t> </a:t>
            </a:r>
            <a:r>
              <a:rPr lang="es-ES" sz="3200" dirty="0" err="1" smtClean="0">
                <a:latin typeface="+mj-lt"/>
                <a:cs typeface="Arial" pitchFamily="34" charset="0"/>
              </a:rPr>
              <a:t>neoprene</a:t>
            </a:r>
            <a:r>
              <a:rPr lang="es-ES" sz="3200" dirty="0" smtClean="0">
                <a:latin typeface="+mj-lt"/>
                <a:cs typeface="Arial" pitchFamily="34" charset="0"/>
              </a:rPr>
              <a:t> </a:t>
            </a:r>
            <a:r>
              <a:rPr lang="es-ES" sz="3200" dirty="0" err="1" smtClean="0">
                <a:latin typeface="+mj-lt"/>
                <a:cs typeface="Arial" pitchFamily="34" charset="0"/>
              </a:rPr>
              <a:t>will</a:t>
            </a:r>
            <a:r>
              <a:rPr lang="es-ES" sz="3200" dirty="0" smtClean="0">
                <a:latin typeface="+mj-lt"/>
                <a:cs typeface="Arial" pitchFamily="34" charset="0"/>
              </a:rPr>
              <a:t> </a:t>
            </a:r>
            <a:r>
              <a:rPr lang="es-ES" sz="3200" dirty="0" err="1" smtClean="0">
                <a:latin typeface="+mj-lt"/>
                <a:cs typeface="Arial" pitchFamily="34" charset="0"/>
              </a:rPr>
              <a:t>not</a:t>
            </a:r>
            <a:r>
              <a:rPr lang="es-ES" sz="3200" dirty="0" smtClean="0">
                <a:latin typeface="+mj-lt"/>
                <a:cs typeface="Arial" pitchFamily="34" charset="0"/>
              </a:rPr>
              <a:t> </a:t>
            </a:r>
            <a:r>
              <a:rPr lang="es-ES" sz="3200" dirty="0" err="1" smtClean="0">
                <a:latin typeface="+mj-lt"/>
                <a:cs typeface="Arial" pitchFamily="34" charset="0"/>
              </a:rPr>
              <a:t>be</a:t>
            </a:r>
            <a:r>
              <a:rPr lang="es-ES" sz="3200" dirty="0" smtClean="0">
                <a:latin typeface="+mj-lt"/>
                <a:cs typeface="Arial" pitchFamily="34" charset="0"/>
              </a:rPr>
              <a:t> </a:t>
            </a:r>
            <a:r>
              <a:rPr lang="es-ES" sz="3200" dirty="0" err="1" smtClean="0">
                <a:latin typeface="+mj-lt"/>
                <a:cs typeface="Arial" pitchFamily="34" charset="0"/>
              </a:rPr>
              <a:t>able</a:t>
            </a:r>
            <a:r>
              <a:rPr lang="es-ES" sz="3200" dirty="0" smtClean="0">
                <a:latin typeface="+mj-lt"/>
                <a:cs typeface="Arial" pitchFamily="34" charset="0"/>
              </a:rPr>
              <a:t> </a:t>
            </a:r>
            <a:r>
              <a:rPr lang="es-ES" sz="3200" dirty="0" err="1" smtClean="0">
                <a:latin typeface="+mj-lt"/>
                <a:cs typeface="Arial" pitchFamily="34" charset="0"/>
              </a:rPr>
              <a:t>to</a:t>
            </a:r>
            <a:r>
              <a:rPr lang="es-ES" sz="3200" dirty="0" smtClean="0">
                <a:latin typeface="+mj-lt"/>
                <a:cs typeface="Arial" pitchFamily="34" charset="0"/>
              </a:rPr>
              <a:t> </a:t>
            </a:r>
            <a:r>
              <a:rPr lang="es-ES" sz="3200" dirty="0" err="1" smtClean="0">
                <a:latin typeface="+mj-lt"/>
                <a:cs typeface="Arial" pitchFamily="34" charset="0"/>
              </a:rPr>
              <a:t>overcome</a:t>
            </a:r>
            <a:r>
              <a:rPr lang="es-ES" sz="3200" dirty="0" smtClean="0">
                <a:latin typeface="+mj-lt"/>
                <a:cs typeface="Arial" pitchFamily="34" charset="0"/>
              </a:rPr>
              <a:t> 5 mm.</a:t>
            </a:r>
          </a:p>
          <a:p>
            <a:endParaRPr lang="es-ES" sz="3200" dirty="0" smtClean="0">
              <a:latin typeface="+mj-lt"/>
              <a:cs typeface="Arial" pitchFamily="34" charset="0"/>
            </a:endParaRPr>
          </a:p>
          <a:p>
            <a:endParaRPr lang="es-ES" sz="3200" dirty="0" smtClean="0">
              <a:latin typeface="+mj-lt"/>
              <a:cs typeface="Arial" pitchFamily="34" charset="0"/>
            </a:endParaRPr>
          </a:p>
          <a:p>
            <a:r>
              <a:rPr lang="es-ES" sz="3200" dirty="0" smtClean="0">
                <a:latin typeface="+mj-lt"/>
                <a:cs typeface="Arial" pitchFamily="34" charset="0"/>
              </a:rPr>
              <a:t> </a:t>
            </a:r>
            <a:r>
              <a:rPr lang="es-ES" sz="3200" dirty="0" err="1" smtClean="0">
                <a:latin typeface="+mj-lt"/>
                <a:cs typeface="Arial" pitchFamily="34" charset="0"/>
              </a:rPr>
              <a:t>They</a:t>
            </a:r>
            <a:r>
              <a:rPr lang="es-ES" sz="3200" dirty="0" smtClean="0">
                <a:latin typeface="+mj-lt"/>
                <a:cs typeface="Arial" pitchFamily="34" charset="0"/>
              </a:rPr>
              <a:t> </a:t>
            </a:r>
            <a:r>
              <a:rPr lang="es-ES" sz="3200" dirty="0" err="1" smtClean="0">
                <a:latin typeface="+mj-lt"/>
                <a:cs typeface="Arial" pitchFamily="34" charset="0"/>
              </a:rPr>
              <a:t>will</a:t>
            </a:r>
            <a:r>
              <a:rPr lang="es-ES" sz="3200" dirty="0" smtClean="0">
                <a:latin typeface="+mj-lt"/>
                <a:cs typeface="Arial" pitchFamily="34" charset="0"/>
              </a:rPr>
              <a:t> </a:t>
            </a:r>
            <a:r>
              <a:rPr lang="es-ES" sz="3200" dirty="0" err="1" smtClean="0">
                <a:latin typeface="+mj-lt"/>
                <a:cs typeface="Arial" pitchFamily="34" charset="0"/>
              </a:rPr>
              <a:t>be</a:t>
            </a:r>
            <a:r>
              <a:rPr lang="es-ES" sz="3200" dirty="0" smtClean="0">
                <a:latin typeface="+mj-lt"/>
                <a:cs typeface="Arial" pitchFamily="34" charset="0"/>
              </a:rPr>
              <a:t> </a:t>
            </a:r>
            <a:r>
              <a:rPr lang="es-ES" sz="3200" dirty="0" err="1" smtClean="0">
                <a:latin typeface="+mj-lt"/>
                <a:cs typeface="Arial" pitchFamily="34" charset="0"/>
              </a:rPr>
              <a:t>descalificated</a:t>
            </a:r>
            <a:r>
              <a:rPr lang="es-ES" sz="3200" dirty="0" smtClean="0">
                <a:latin typeface="+mj-lt"/>
                <a:cs typeface="Arial" pitchFamily="34" charset="0"/>
              </a:rPr>
              <a:t> </a:t>
            </a:r>
            <a:r>
              <a:rPr lang="es-ES" sz="3200" dirty="0" err="1" smtClean="0">
                <a:latin typeface="+mj-lt"/>
                <a:cs typeface="Arial" pitchFamily="34" charset="0"/>
              </a:rPr>
              <a:t>who</a:t>
            </a:r>
            <a:r>
              <a:rPr lang="es-ES" sz="3200" dirty="0" smtClean="0">
                <a:latin typeface="+mj-lt"/>
                <a:cs typeface="Arial" pitchFamily="34" charset="0"/>
              </a:rPr>
              <a:t> </a:t>
            </a:r>
            <a:r>
              <a:rPr lang="es-ES" sz="3200" dirty="0" err="1" smtClean="0">
                <a:latin typeface="+mj-lt"/>
                <a:cs typeface="Arial" pitchFamily="34" charset="0"/>
              </a:rPr>
              <a:t>they</a:t>
            </a:r>
            <a:r>
              <a:rPr lang="es-ES" sz="3200" dirty="0" smtClean="0">
                <a:latin typeface="+mj-lt"/>
                <a:cs typeface="Arial" pitchFamily="34" charset="0"/>
              </a:rPr>
              <a:t> do </a:t>
            </a:r>
            <a:r>
              <a:rPr lang="es-ES" sz="3200" dirty="0" err="1" smtClean="0">
                <a:latin typeface="+mj-lt"/>
                <a:cs typeface="Arial" pitchFamily="34" charset="0"/>
              </a:rPr>
              <a:t>not</a:t>
            </a:r>
            <a:r>
              <a:rPr lang="es-ES" sz="3200" dirty="0" smtClean="0">
                <a:latin typeface="+mj-lt"/>
                <a:cs typeface="Arial" pitchFamily="34" charset="0"/>
              </a:rPr>
              <a:t> </a:t>
            </a:r>
            <a:r>
              <a:rPr lang="es-ES" sz="3200" dirty="0" err="1" smtClean="0">
                <a:latin typeface="+mj-lt"/>
                <a:cs typeface="Arial" pitchFamily="34" charset="0"/>
              </a:rPr>
              <a:t>fulfill</a:t>
            </a:r>
            <a:r>
              <a:rPr lang="es-ES" sz="3200" dirty="0" smtClean="0">
                <a:latin typeface="+mj-lt"/>
                <a:cs typeface="Arial" pitchFamily="34" charset="0"/>
              </a:rPr>
              <a:t> </a:t>
            </a:r>
            <a:r>
              <a:rPr lang="es-ES" sz="3200" dirty="0" err="1" smtClean="0">
                <a:latin typeface="+mj-lt"/>
                <a:cs typeface="Arial" pitchFamily="34" charset="0"/>
              </a:rPr>
              <a:t>these</a:t>
            </a:r>
            <a:r>
              <a:rPr lang="es-ES" sz="3200" dirty="0" smtClean="0">
                <a:latin typeface="+mj-lt"/>
                <a:cs typeface="Arial" pitchFamily="34" charset="0"/>
              </a:rPr>
              <a:t> </a:t>
            </a:r>
            <a:r>
              <a:rPr lang="es-ES" sz="3200" dirty="0" err="1" smtClean="0">
                <a:latin typeface="+mj-lt"/>
                <a:cs typeface="Arial" pitchFamily="34" charset="0"/>
              </a:rPr>
              <a:t>procedure</a:t>
            </a:r>
            <a:r>
              <a:rPr lang="es-ES" sz="3200" dirty="0" smtClean="0">
                <a:latin typeface="+mj-lt"/>
                <a:cs typeface="Arial" pitchFamily="34" charset="0"/>
              </a:rPr>
              <a:t>.</a:t>
            </a:r>
            <a:endParaRPr lang="es-ES" dirty="0">
              <a:latin typeface="+mj-l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Marcador de contenido" descr="TriathlonWorldCup copia[1].jp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ES" dirty="0" smtClean="0">
                <a:solidFill>
                  <a:srgbClr val="FFFF00"/>
                </a:solidFill>
                <a:latin typeface="Algerian" pitchFamily="82" charset="0"/>
              </a:rPr>
              <a:t>CICLYING</a:t>
            </a:r>
            <a:endParaRPr lang="es-ES" dirty="0">
              <a:solidFill>
                <a:srgbClr val="FFFF00"/>
              </a:solidFill>
              <a:latin typeface="Algerian" pitchFamily="82" charset="0"/>
            </a:endParaRPr>
          </a:p>
        </p:txBody>
      </p:sp>
      <p:sp>
        <p:nvSpPr>
          <p:cNvPr id="3" name="2 Marcador de contenido"/>
          <p:cNvSpPr>
            <a:spLocks noGrp="1"/>
          </p:cNvSpPr>
          <p:nvPr>
            <p:ph idx="1"/>
          </p:nvPr>
        </p:nvSpPr>
        <p:spPr/>
        <p:txBody>
          <a:bodyPr>
            <a:normAutofit fontScale="92500" lnSpcReduction="20000"/>
          </a:bodyPr>
          <a:lstStyle/>
          <a:p>
            <a:pPr lvl="0"/>
            <a:r>
              <a:rPr lang="en-GB" dirty="0" smtClean="0"/>
              <a:t>After the swim segment takes place the cycling stage.. This segment consists of a certain number of laps on a closed circuit to cover a distance of 40 km.</a:t>
            </a:r>
            <a:endParaRPr lang="es-ES" dirty="0" smtClean="0"/>
          </a:p>
          <a:p>
            <a:pPr>
              <a:buNone/>
            </a:pPr>
            <a:r>
              <a:rPr lang="en-GB" dirty="0" smtClean="0"/>
              <a:t>	</a:t>
            </a:r>
            <a:endParaRPr lang="es-ES" dirty="0" smtClean="0"/>
          </a:p>
          <a:p>
            <a:pPr lvl="0"/>
            <a:r>
              <a:rPr lang="en-GB" dirty="0" smtClean="0"/>
              <a:t>In this segment the </a:t>
            </a:r>
            <a:r>
              <a:rPr lang="en-GB" dirty="0" err="1" smtClean="0"/>
              <a:t>triathletes</a:t>
            </a:r>
            <a:r>
              <a:rPr lang="en-GB" dirty="0" smtClean="0"/>
              <a:t> cannot receive external help of any type (breakdowns, communications, etc).</a:t>
            </a:r>
            <a:endParaRPr lang="es-ES" dirty="0" smtClean="0"/>
          </a:p>
          <a:p>
            <a:endParaRPr lang="es-ES" dirty="0" smtClean="0"/>
          </a:p>
          <a:p>
            <a:pPr lvl="0"/>
            <a:r>
              <a:rPr lang="en-GB" dirty="0" smtClean="0"/>
              <a:t>The </a:t>
            </a:r>
            <a:r>
              <a:rPr lang="en-GB" dirty="0" err="1" smtClean="0"/>
              <a:t>triathlete</a:t>
            </a:r>
            <a:r>
              <a:rPr lang="en-GB" dirty="0" smtClean="0"/>
              <a:t> must get off the bicycle before the transition area entry line in the bike-to-run transition.</a:t>
            </a:r>
            <a:endParaRPr lang="es-ES" dirty="0" smtClean="0"/>
          </a:p>
          <a:p>
            <a:endParaRPr lang="es-ES" dirty="0"/>
          </a:p>
        </p:txBody>
      </p:sp>
      <p:pic>
        <p:nvPicPr>
          <p:cNvPr id="4098" name="Picture 2"/>
          <p:cNvPicPr>
            <a:picLocks noChangeAspect="1" noChangeArrowheads="1"/>
          </p:cNvPicPr>
          <p:nvPr/>
        </p:nvPicPr>
        <p:blipFill>
          <a:blip r:embed="rId2" cstate="print"/>
          <a:srcRect/>
          <a:stretch>
            <a:fillRect/>
          </a:stretch>
        </p:blipFill>
        <p:spPr bwMode="auto">
          <a:xfrm>
            <a:off x="357158" y="214290"/>
            <a:ext cx="3048000" cy="1714519"/>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428604"/>
            <a:ext cx="8229600" cy="6026204"/>
          </a:xfrm>
        </p:spPr>
        <p:txBody>
          <a:bodyPr>
            <a:normAutofit fontScale="92500" lnSpcReduction="10000"/>
          </a:bodyPr>
          <a:lstStyle/>
          <a:p>
            <a:pPr lvl="0"/>
            <a:r>
              <a:rPr lang="en-GB" dirty="0" smtClean="0"/>
              <a:t>Triathlon bicycles are generally optimized for aerodynamics, having special handlebars called aero-bars or tri-bars, aerodynamic wheels and other components.</a:t>
            </a:r>
            <a:endParaRPr lang="es-ES" dirty="0" smtClean="0"/>
          </a:p>
          <a:p>
            <a:pPr>
              <a:buNone/>
            </a:pPr>
            <a:r>
              <a:rPr lang="en-GB" dirty="0" smtClean="0"/>
              <a:t> </a:t>
            </a:r>
            <a:endParaRPr lang="es-ES" dirty="0" smtClean="0"/>
          </a:p>
          <a:p>
            <a:pPr lvl="0"/>
            <a:r>
              <a:rPr lang="en-GB" dirty="0" smtClean="0"/>
              <a:t>The cycling segment is the longest of the three.</a:t>
            </a:r>
            <a:endParaRPr lang="es-ES" dirty="0" smtClean="0"/>
          </a:p>
          <a:p>
            <a:pPr>
              <a:buNone/>
            </a:pPr>
            <a:r>
              <a:rPr lang="en-GB" dirty="0" smtClean="0"/>
              <a:t> </a:t>
            </a:r>
            <a:endParaRPr lang="es-ES" dirty="0" smtClean="0"/>
          </a:p>
          <a:p>
            <a:pPr lvl="0"/>
            <a:r>
              <a:rPr lang="en-GB" dirty="0" smtClean="0"/>
              <a:t>During this segment the </a:t>
            </a:r>
            <a:r>
              <a:rPr lang="en-GB" dirty="0" err="1" smtClean="0"/>
              <a:t>triathletes</a:t>
            </a:r>
            <a:r>
              <a:rPr lang="en-GB" dirty="0" smtClean="0"/>
              <a:t> go in group and take advantage of this situation to eat  and get energy for the last segment.</a:t>
            </a:r>
            <a:endParaRPr lang="es-ES" dirty="0" smtClean="0"/>
          </a:p>
          <a:p>
            <a:pPr>
              <a:buNone/>
            </a:pPr>
            <a:r>
              <a:rPr lang="en-GB" dirty="0" smtClean="0"/>
              <a:t> </a:t>
            </a:r>
            <a:endParaRPr lang="es-ES" dirty="0" smtClean="0"/>
          </a:p>
          <a:p>
            <a:pPr lvl="0"/>
            <a:r>
              <a:rPr lang="en-GB" dirty="0" smtClean="0"/>
              <a:t>All the </a:t>
            </a:r>
            <a:r>
              <a:rPr lang="en-GB" dirty="0" err="1" smtClean="0"/>
              <a:t>triathletes</a:t>
            </a:r>
            <a:r>
              <a:rPr lang="en-GB" dirty="0" smtClean="0"/>
              <a:t> must use the helmet. </a:t>
            </a:r>
            <a:endParaRPr lang="es-ES" dirty="0" smtClean="0"/>
          </a:p>
          <a:p>
            <a:endParaRPr lang="es-E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río">
  <a:themeElements>
    <a:clrScheme name="Brío">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Brío">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Brío">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2745</TotalTime>
  <Words>508</Words>
  <Application>Microsoft Office PowerPoint</Application>
  <PresentationFormat>Presentación en pantalla (4:3)</PresentationFormat>
  <Paragraphs>48</Paragraphs>
  <Slides>14</Slides>
  <Notes>0</Notes>
  <HiddenSlides>0</HiddenSlides>
  <MMClips>0</MMClips>
  <ScaleCrop>false</ScaleCrop>
  <HeadingPairs>
    <vt:vector size="4" baseType="variant">
      <vt:variant>
        <vt:lpstr>Tema</vt:lpstr>
      </vt:variant>
      <vt:variant>
        <vt:i4>1</vt:i4>
      </vt:variant>
      <vt:variant>
        <vt:lpstr>Títulos de diapositiva</vt:lpstr>
      </vt:variant>
      <vt:variant>
        <vt:i4>14</vt:i4>
      </vt:variant>
    </vt:vector>
  </HeadingPairs>
  <TitlesOfParts>
    <vt:vector size="15" baseType="lpstr">
      <vt:lpstr>Brío</vt:lpstr>
      <vt:lpstr>TRIATHLON</vt:lpstr>
      <vt:lpstr>HISTORY OF TRIATHLON</vt:lpstr>
      <vt:lpstr>Diapositiva 3</vt:lpstr>
      <vt:lpstr>Diapositiva 4</vt:lpstr>
      <vt:lpstr>SWIMMING</vt:lpstr>
      <vt:lpstr>Diapositiva 6</vt:lpstr>
      <vt:lpstr>Diapositiva 7</vt:lpstr>
      <vt:lpstr>CICLYING</vt:lpstr>
      <vt:lpstr>Diapositiva 9</vt:lpstr>
      <vt:lpstr>Diapositiva 10</vt:lpstr>
      <vt:lpstr>RUN</vt:lpstr>
      <vt:lpstr>DISTANCE</vt:lpstr>
      <vt:lpstr>Diapositiva 13</vt:lpstr>
      <vt:lpstr>IRONMAN</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TRIATHLON</dc:title>
  <dc:creator>Iván</dc:creator>
  <cp:lastModifiedBy>Iván</cp:lastModifiedBy>
  <cp:revision>46</cp:revision>
  <dcterms:created xsi:type="dcterms:W3CDTF">2010-05-06T10:14:42Z</dcterms:created>
  <dcterms:modified xsi:type="dcterms:W3CDTF">2010-05-10T08:06:09Z</dcterms:modified>
</cp:coreProperties>
</file>